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6" r:id="rId2"/>
    <p:sldId id="257" r:id="rId3"/>
    <p:sldId id="261" r:id="rId4"/>
    <p:sldId id="259" r:id="rId5"/>
    <p:sldId id="258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504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8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05974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1658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6243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8384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6337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454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301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837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294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229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476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443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531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dirty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536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389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B90CD69-8EE8-9C22-71CB-63AE26FBE4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32991" y="3541689"/>
            <a:ext cx="7944679" cy="1858001"/>
          </a:xfrm>
        </p:spPr>
        <p:txBody>
          <a:bodyPr>
            <a:normAutofit fontScale="90000"/>
          </a:bodyPr>
          <a:lstStyle/>
          <a:p>
            <a:r>
              <a:rPr lang="pl-PL" sz="3200" b="1" dirty="0">
                <a:solidFill>
                  <a:schemeClr val="tx1"/>
                </a:solidFill>
                <a:latin typeface="+mn-lt"/>
              </a:rPr>
              <a:t>Warsztaty</a:t>
            </a:r>
            <a:br>
              <a:rPr lang="pl-PL" sz="3200" b="1" dirty="0">
                <a:solidFill>
                  <a:schemeClr val="tx1"/>
                </a:solidFill>
                <a:latin typeface="+mn-lt"/>
              </a:rPr>
            </a:br>
            <a:r>
              <a:rPr lang="pl-PL" sz="3200" b="1" dirty="0">
                <a:solidFill>
                  <a:schemeClr val="tx1"/>
                </a:solidFill>
                <a:latin typeface="+mn-lt"/>
              </a:rPr>
              <a:t>PRZEDSTAWIENIE KONCEPCJI FUNKCJONOWANIA </a:t>
            </a:r>
            <a:br>
              <a:rPr lang="pl-PL" sz="3200" b="1" dirty="0">
                <a:solidFill>
                  <a:schemeClr val="tx1"/>
                </a:solidFill>
                <a:latin typeface="+mn-lt"/>
              </a:rPr>
            </a:br>
            <a:r>
              <a:rPr lang="pl-PL" sz="3200" b="1" dirty="0">
                <a:solidFill>
                  <a:schemeClr val="tx1"/>
                </a:solidFill>
                <a:latin typeface="+mn-lt"/>
              </a:rPr>
              <a:t>„PARTNERSKIEGO FORUM DYSKUSYJNEGO”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7F06A32-165F-A7EB-E58B-77DF0804EA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50534" y="6231752"/>
            <a:ext cx="3798335" cy="318053"/>
          </a:xfrm>
        </p:spPr>
        <p:txBody>
          <a:bodyPr>
            <a:normAutofit fontScale="92500" lnSpcReduction="20000"/>
          </a:bodyPr>
          <a:lstStyle/>
          <a:p>
            <a:r>
              <a:rPr lang="pl-PL" dirty="0"/>
              <a:t>Wilamowice, maj 2022r.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345439E-FD66-92CB-3D2C-5C034D2572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982" y="321447"/>
            <a:ext cx="2888928" cy="81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1568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9F929D-6676-2F83-9966-418DFD1BF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6091" y="629354"/>
            <a:ext cx="4165684" cy="634847"/>
          </a:xfrm>
        </p:spPr>
        <p:txBody>
          <a:bodyPr>
            <a:normAutofit fontScale="90000"/>
          </a:bodyPr>
          <a:lstStyle/>
          <a:p>
            <a:r>
              <a:rPr lang="pl-PL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Forum dyskusyjne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06487B6-8DD6-7534-C234-25D7E45052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9611" y="1972674"/>
            <a:ext cx="8915400" cy="2904126"/>
          </a:xfrm>
        </p:spPr>
        <p:txBody>
          <a:bodyPr/>
          <a:lstStyle/>
          <a:p>
            <a:pPr algn="l"/>
            <a:r>
              <a:rPr lang="pl-PL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 internetowa strona dyskusyjna, na której można prowadzić rozmowy w formie opublikowanych wiadomości. Różnią się one od czatów tym, że wiadomości są często dłuższe niż jeden wiersz tekstu i są co najmniej tymczasowo archiwizowane. </a:t>
            </a:r>
            <a:br>
              <a:rPr lang="pl-PL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Ponadto, w zależności od poziomu dostępu użytkownika lub konfiguracji forum, opublikowana wiadomość może wymagać zatwierdzenia przez moderatora, zanim stanie się widoczna.</a:t>
            </a:r>
          </a:p>
          <a:p>
            <a:pPr algn="l"/>
            <a:r>
              <a:rPr lang="pl-PL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 strukturę hierarchiczną lub drzewiastą: forum może zawierać wiele 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podfor</a:t>
            </a:r>
            <a:r>
              <a:rPr lang="pl-PL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br>
              <a:rPr lang="pl-PL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 których każda może mieć kilka tematów. W ramach dyskusji na forum każda nowa dyskusja jest nazywana wątkiem i można na nią odpowiedzieć przez dowolną liczbę osób.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9E8395A-E09B-65B6-E4A4-B6E9BF1AB4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982" y="321447"/>
            <a:ext cx="2888928" cy="81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585BE649-0727-1D51-6784-8764ADBF05A3}"/>
              </a:ext>
            </a:extLst>
          </p:cNvPr>
          <p:cNvSpPr txBox="1"/>
          <p:nvPr/>
        </p:nvSpPr>
        <p:spPr>
          <a:xfrm>
            <a:off x="4518991" y="6167221"/>
            <a:ext cx="28094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>
                <a:solidFill>
                  <a:schemeClr val="bg1">
                    <a:lumMod val="50000"/>
                  </a:schemeClr>
                </a:solidFill>
              </a:rPr>
              <a:t>Wilamowice, maj 2022r.</a:t>
            </a:r>
          </a:p>
        </p:txBody>
      </p:sp>
    </p:spTree>
    <p:extLst>
      <p:ext uri="{BB962C8B-B14F-4D97-AF65-F5344CB8AC3E}">
        <p14:creationId xmlns:p14="http://schemas.microsoft.com/office/powerpoint/2010/main" val="3607613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9F929D-6676-2F83-9966-418DFD1BF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6091" y="629354"/>
            <a:ext cx="4165684" cy="634847"/>
          </a:xfrm>
        </p:spPr>
        <p:txBody>
          <a:bodyPr>
            <a:normAutofit fontScale="90000"/>
          </a:bodyPr>
          <a:lstStyle/>
          <a:p>
            <a:r>
              <a:rPr lang="pl-PL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Rodzaj forów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06487B6-8DD6-7534-C234-25D7E45052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8369" y="2310577"/>
            <a:ext cx="8915400" cy="2935555"/>
          </a:xfrm>
        </p:spPr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pl-PL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fora anonimowe – które nie wymagają od użytkownika rejestracji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fora półanonimowe – w których dopuszcza się użytkowników całkowicie anonimowych, zaś proces rejestracji jest uproszczony </a:t>
            </a:r>
            <a:br>
              <a:rPr lang="pl-PL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 nie zawiera w sobie procedury potwierdzenia tożsamości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fora restrykcyjne – wymagające od użytkownika zarejestrowania się, przy czym proces rejestracji jest tak skonstruowany, że wymaga potwierdzenia tożsamości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fora prywatne – tworzone z myślą o z góry określonej grupie użytkowników i niedostępne dla osób postronnych</a:t>
            </a:r>
          </a:p>
          <a:p>
            <a:endParaRPr lang="pl-PL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9E8395A-E09B-65B6-E4A4-B6E9BF1AB4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982" y="321447"/>
            <a:ext cx="2888928" cy="81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585BE649-0727-1D51-6784-8764ADBF05A3}"/>
              </a:ext>
            </a:extLst>
          </p:cNvPr>
          <p:cNvSpPr txBox="1"/>
          <p:nvPr/>
        </p:nvSpPr>
        <p:spPr>
          <a:xfrm>
            <a:off x="4518991" y="6167221"/>
            <a:ext cx="28094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>
                <a:solidFill>
                  <a:schemeClr val="bg1">
                    <a:lumMod val="50000"/>
                  </a:schemeClr>
                </a:solidFill>
              </a:rPr>
              <a:t>Wilamowice, maj 2022r.</a:t>
            </a:r>
          </a:p>
        </p:txBody>
      </p:sp>
    </p:spTree>
    <p:extLst>
      <p:ext uri="{BB962C8B-B14F-4D97-AF65-F5344CB8AC3E}">
        <p14:creationId xmlns:p14="http://schemas.microsoft.com/office/powerpoint/2010/main" val="3601305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9F929D-6676-2F83-9966-418DFD1BF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6333" y="756839"/>
            <a:ext cx="4165684" cy="634847"/>
          </a:xfrm>
        </p:spPr>
        <p:txBody>
          <a:bodyPr>
            <a:normAutofit fontScale="90000"/>
          </a:bodyPr>
          <a:lstStyle/>
          <a:p>
            <a:r>
              <a:rPr lang="pl-PL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Rodzaj forów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06487B6-8DD6-7534-C234-25D7E45052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5604" y="1659458"/>
            <a:ext cx="8915400" cy="398596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pl-PL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Oprócz tego, fora mogą być: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płaskie – tzn. składające się z jednego forum, na którym wszystkie kolejno pojawiające </a:t>
            </a:r>
            <a:br>
              <a:rPr lang="pl-PL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się wątki są sortowane chronologicznie lub alfabetycznie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ustrukturalizowane – czyli składające się z jedno- lub wielowarstwowej struktury forów (zwanej działami i poddziałami), stworzonej zazwyczaj przez administratora</a:t>
            </a:r>
          </a:p>
          <a:p>
            <a:pPr marL="0" indent="0" algn="l">
              <a:buNone/>
            </a:pPr>
            <a:r>
              <a:rPr lang="pl-PL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Można je podzielić ze względu na treść: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forum wielotematyczne – forum, na którym poruszanych jest wiele tematów podzielonych na kategorie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forum </a:t>
            </a:r>
            <a:r>
              <a:rPr lang="pl-PL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ogólnotematyczne</a:t>
            </a:r>
            <a:r>
              <a:rPr lang="pl-PL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– forum, na którym poruszane są wszystkie tematy w jednej kategorii</a:t>
            </a:r>
          </a:p>
          <a:p>
            <a:endParaRPr lang="pl-PL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9E8395A-E09B-65B6-E4A4-B6E9BF1AB4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982" y="321447"/>
            <a:ext cx="2888928" cy="81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585BE649-0727-1D51-6784-8764ADBF05A3}"/>
              </a:ext>
            </a:extLst>
          </p:cNvPr>
          <p:cNvSpPr txBox="1"/>
          <p:nvPr/>
        </p:nvSpPr>
        <p:spPr>
          <a:xfrm>
            <a:off x="4518991" y="6167221"/>
            <a:ext cx="28094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>
                <a:solidFill>
                  <a:schemeClr val="bg1">
                    <a:lumMod val="50000"/>
                  </a:schemeClr>
                </a:solidFill>
              </a:rPr>
              <a:t>Wilamowice, maj 2022r.</a:t>
            </a:r>
          </a:p>
        </p:txBody>
      </p:sp>
    </p:spTree>
    <p:extLst>
      <p:ext uri="{BB962C8B-B14F-4D97-AF65-F5344CB8AC3E}">
        <p14:creationId xmlns:p14="http://schemas.microsoft.com/office/powerpoint/2010/main" val="1067372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9F929D-6676-2F83-9966-418DFD1BF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6090" y="629354"/>
            <a:ext cx="5358379" cy="634847"/>
          </a:xfrm>
        </p:spPr>
        <p:txBody>
          <a:bodyPr>
            <a:normAutofit fontScale="90000"/>
          </a:bodyPr>
          <a:lstStyle/>
          <a:p>
            <a:r>
              <a:rPr lang="pl-PL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Zasady działania forum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06487B6-8DD6-7534-C234-25D7E45052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8394" y="2263156"/>
            <a:ext cx="8915400" cy="2918444"/>
          </a:xfrm>
        </p:spPr>
        <p:txBody>
          <a:bodyPr>
            <a:noAutofit/>
          </a:bodyPr>
          <a:lstStyle/>
          <a:p>
            <a:pPr algn="l"/>
            <a:r>
              <a:rPr lang="pl-PL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Fora dyskusyjne od strony technicznej są zazwyczaj rozbudowanymi skryptami, które tworzą osobiście administratorzy stron WWW lub też adaptują z gotowych skryptów, </a:t>
            </a:r>
            <a:br>
              <a:rPr lang="pl-PL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 których wiele jest dostępnych jako wolne oprogramowanie.</a:t>
            </a:r>
          </a:p>
          <a:p>
            <a:pPr algn="l"/>
            <a:r>
              <a:rPr lang="pl-PL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Zazwyczaj oprogramowanie do prowadzenia forum pozwala zdefiniować jego właścicielowi lub administratorowi kilka początkowych </a:t>
            </a:r>
            <a:r>
              <a:rPr lang="pl-PL" b="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forów (działów)</a:t>
            </a:r>
            <a:r>
              <a:rPr lang="pl-PL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które są podzielone na </a:t>
            </a:r>
            <a:r>
              <a:rPr lang="pl-PL" b="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tematy</a:t>
            </a:r>
            <a:r>
              <a:rPr lang="pl-PL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zwane również </a:t>
            </a:r>
            <a:r>
              <a:rPr lang="pl-PL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wątkami. </a:t>
            </a:r>
            <a:r>
              <a:rPr lang="pl-PL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Wątki te mogą już zazwyczaj tworzyć </a:t>
            </a:r>
            <a:br>
              <a:rPr lang="pl-PL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sami użytkownicy poprzez napisanie nowej wiadomości do danego forum. </a:t>
            </a:r>
            <a:br>
              <a:rPr lang="pl-PL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Następnie inni użytkownicy mogą odpisywać na wiadomość, która rozpoczęła wątek, </a:t>
            </a:r>
            <a:br>
              <a:rPr lang="pl-PL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 prowadzi do kontynuacji wątku.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9E8395A-E09B-65B6-E4A4-B6E9BF1AB4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982" y="321447"/>
            <a:ext cx="2888928" cy="81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585BE649-0727-1D51-6784-8764ADBF05A3}"/>
              </a:ext>
            </a:extLst>
          </p:cNvPr>
          <p:cNvSpPr txBox="1"/>
          <p:nvPr/>
        </p:nvSpPr>
        <p:spPr>
          <a:xfrm>
            <a:off x="4518991" y="6167221"/>
            <a:ext cx="28094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>
                <a:solidFill>
                  <a:schemeClr val="bg1">
                    <a:lumMod val="50000"/>
                  </a:schemeClr>
                </a:solidFill>
              </a:rPr>
              <a:t>Wilamowice, maj 2022r.</a:t>
            </a:r>
          </a:p>
        </p:txBody>
      </p:sp>
    </p:spTree>
    <p:extLst>
      <p:ext uri="{BB962C8B-B14F-4D97-AF65-F5344CB8AC3E}">
        <p14:creationId xmlns:p14="http://schemas.microsoft.com/office/powerpoint/2010/main" val="4161587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9F929D-6676-2F83-9966-418DFD1BF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6090" y="629354"/>
            <a:ext cx="5358379" cy="634847"/>
          </a:xfrm>
        </p:spPr>
        <p:txBody>
          <a:bodyPr>
            <a:normAutofit fontScale="90000"/>
          </a:bodyPr>
          <a:lstStyle/>
          <a:p>
            <a:r>
              <a:rPr lang="pl-PL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Zasady działania forum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06487B6-8DD6-7534-C234-25D7E45052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6090" y="1490321"/>
            <a:ext cx="9068988" cy="4550457"/>
          </a:xfrm>
        </p:spPr>
        <p:txBody>
          <a:bodyPr>
            <a:normAutofit fontScale="25000" lnSpcReduction="20000"/>
          </a:bodyPr>
          <a:lstStyle/>
          <a:p>
            <a:pPr marL="0" algn="l">
              <a:lnSpc>
                <a:spcPct val="120000"/>
              </a:lnSpc>
              <a:spcBef>
                <a:spcPts val="0"/>
              </a:spcBef>
            </a:pPr>
            <a:r>
              <a:rPr lang="pl-PL" sz="72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Wybranym, szczególnie aktywnym użytkownikom, administrator może przydzielać uprawnienia moderatora, które pozwalają im tworzyć nowe fora, edytować i kasować wiadomości innych użytkowników, blokować wątki itp., zazwyczaj zgodnie </a:t>
            </a:r>
            <a:br>
              <a:rPr lang="pl-PL" sz="72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72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 obowiązującymi na danym forum regułami postępowania (użytkownicy muszą stosować się </a:t>
            </a:r>
            <a:br>
              <a:rPr lang="pl-PL" sz="72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72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 przyjętego regulaminu). </a:t>
            </a:r>
            <a:br>
              <a:rPr lang="pl-PL" sz="72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72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 wielu rozbudowanych forach istnieją całe hierarchie moderatorów (np. moderator działu, moderator globalny, </a:t>
            </a:r>
            <a:r>
              <a:rPr lang="pl-PL" sz="72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supermoderator</a:t>
            </a:r>
            <a:r>
              <a:rPr lang="pl-PL" sz="72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), o różnym zakresie praw i obowiązków, kontrolowanych przez administratorów forów, z kolei na innych moderatorzy są demokratycznie wybierani przez ogół użytkowników lub nawet po prostu losowo wybierani. Na niektórych, głównie bardzo małych forach, wystarczy tylko zgłosić się, a zostanie się moderatorem.</a:t>
            </a:r>
            <a:br>
              <a:rPr lang="pl-PL" sz="72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l-PL" sz="7200" b="0" i="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algn="l">
              <a:lnSpc>
                <a:spcPct val="120000"/>
              </a:lnSpc>
              <a:spcBef>
                <a:spcPts val="0"/>
              </a:spcBef>
            </a:pPr>
            <a:r>
              <a:rPr lang="pl-PL" sz="72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Użytkownicy posługują się z reguły pseudonimami, rzadko spotyka się imiona czy nazwiska.</a:t>
            </a:r>
            <a:br>
              <a:rPr lang="pl-PL" sz="72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l-PL" sz="7200" b="0" i="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algn="l">
              <a:lnSpc>
                <a:spcPct val="120000"/>
              </a:lnSpc>
              <a:spcBef>
                <a:spcPts val="0"/>
              </a:spcBef>
            </a:pPr>
            <a:r>
              <a:rPr lang="pl-PL" sz="72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Fora internetowe stają się coraz częściej cennym źródłem informacji na temat problemów </a:t>
            </a:r>
            <a:br>
              <a:rPr lang="pl-PL" sz="72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72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 zakresu różnych dziedzin. </a:t>
            </a:r>
            <a:endParaRPr lang="pl-PL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9E8395A-E09B-65B6-E4A4-B6E9BF1AB4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982" y="321447"/>
            <a:ext cx="2888928" cy="81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585BE649-0727-1D51-6784-8764ADBF05A3}"/>
              </a:ext>
            </a:extLst>
          </p:cNvPr>
          <p:cNvSpPr txBox="1"/>
          <p:nvPr/>
        </p:nvSpPr>
        <p:spPr>
          <a:xfrm>
            <a:off x="4518991" y="6167221"/>
            <a:ext cx="28094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>
                <a:solidFill>
                  <a:schemeClr val="bg1">
                    <a:lumMod val="50000"/>
                  </a:schemeClr>
                </a:solidFill>
              </a:rPr>
              <a:t>Wilamowice, maj 2022r.</a:t>
            </a:r>
          </a:p>
        </p:txBody>
      </p:sp>
    </p:spTree>
    <p:extLst>
      <p:ext uri="{BB962C8B-B14F-4D97-AF65-F5344CB8AC3E}">
        <p14:creationId xmlns:p14="http://schemas.microsoft.com/office/powerpoint/2010/main" val="2751348571"/>
      </p:ext>
    </p:extLst>
  </p:cSld>
  <p:clrMapOvr>
    <a:masterClrMapping/>
  </p:clrMapOvr>
</p:sld>
</file>

<file path=ppt/theme/theme1.xml><?xml version="1.0" encoding="utf-8"?>
<a:theme xmlns:a="http://schemas.openxmlformats.org/drawingml/2006/main" name="Smuga">
  <a:themeElements>
    <a:clrScheme name="Niebieskozielony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Smug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mug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263</TotalTime>
  <Words>566</Words>
  <Application>Microsoft Office PowerPoint</Application>
  <PresentationFormat>Panoramiczny</PresentationFormat>
  <Paragraphs>29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Comic Sans MS</vt:lpstr>
      <vt:lpstr>Wingdings 3</vt:lpstr>
      <vt:lpstr>Smuga</vt:lpstr>
      <vt:lpstr>Warsztaty PRZEDSTAWIENIE KONCEPCJI FUNKCJONOWANIA  „PARTNERSKIEGO FORUM DYSKUSYJNEGO”</vt:lpstr>
      <vt:lpstr>Forum dyskusyjne</vt:lpstr>
      <vt:lpstr>Rodzaj forów</vt:lpstr>
      <vt:lpstr>Rodzaj forów</vt:lpstr>
      <vt:lpstr>Zasady działania forum</vt:lpstr>
      <vt:lpstr>Zasady działania forum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PRZYCZYNY DYSKRYMINACJI KULTUROWEJ MNIEJSZOŚCI NARODOWYCH</dc:title>
  <dc:creator>Jolanta Włodarczyk</dc:creator>
  <cp:lastModifiedBy>Jolanta Włodarczyk</cp:lastModifiedBy>
  <cp:revision>11</cp:revision>
  <dcterms:created xsi:type="dcterms:W3CDTF">2022-05-09T07:17:28Z</dcterms:created>
  <dcterms:modified xsi:type="dcterms:W3CDTF">2022-05-17T09:22:36Z</dcterms:modified>
</cp:coreProperties>
</file>