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9" r:id="rId4"/>
    <p:sldId id="263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8C38A463-0EFC-47D3-A965-B361FF96AE65}">
          <p14:sldIdLst>
            <p14:sldId id="256"/>
            <p14:sldId id="257"/>
            <p14:sldId id="259"/>
            <p14:sldId id="263"/>
            <p14:sldId id="262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04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597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165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6243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3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3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45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3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3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9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2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47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4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3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53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8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90CD69-8EE8-9C22-71CB-63AE26FBE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2503" y="3829879"/>
            <a:ext cx="8673547" cy="1431234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chemeClr val="tx1"/>
                </a:solidFill>
                <a:latin typeface="+mn-lt"/>
              </a:rPr>
              <a:t>Warsztaty interkulturalne</a:t>
            </a:r>
            <a:br>
              <a:rPr lang="pl-PL" sz="3200" b="1" dirty="0">
                <a:solidFill>
                  <a:schemeClr val="tx1"/>
                </a:solidFill>
                <a:latin typeface="+mn-lt"/>
              </a:rPr>
            </a:br>
            <a:r>
              <a:rPr lang="pl-PL" sz="3200" b="1" dirty="0">
                <a:solidFill>
                  <a:schemeClr val="tx1"/>
                </a:solidFill>
                <a:latin typeface="+mn-lt"/>
              </a:rPr>
              <a:t>PLANOWANIE WSPÓLNYCH ARTYSTYCZNYCH PRZEDSIĘWZIĘĆ MIĘDZYNARODOWYCH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7F06A32-165F-A7EB-E58B-77DF0804E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0534" y="6231752"/>
            <a:ext cx="3798335" cy="318053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Wilamowice, maj 2022r.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345439E-FD66-92CB-3D2C-5C034D257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56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9F174886-56FA-4E00-6640-F0AFEA24081E}"/>
              </a:ext>
            </a:extLst>
          </p:cNvPr>
          <p:cNvSpPr txBox="1"/>
          <p:nvPr/>
        </p:nvSpPr>
        <p:spPr>
          <a:xfrm>
            <a:off x="1683027" y="1557132"/>
            <a:ext cx="963433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Kultura pełni ważną rolę w życiu społeczeństwa, integruje jednostki i wpływa na kształtowanie tożsamości narodowej i ponadnarodowej. Prezentacja kultury i praktyk artystycznych wspiera rozwój społeczeństwa opartego na demokratycznych wartościach i międzykulturowym dialogu. </a:t>
            </a:r>
            <a:b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 tym świetle, ważne jest zapewnienie dostępu do dziedzictwa kulturowego i do współczesnej kultury.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Rozpoznanie różnorodności kulturowej jako kluczowego czynnika dla społeczeństwa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zwiększa jednostkową wolność i kreatywność oraz otwiera nowe możliwości dla kulturowej tożsamości, a także konstytuuje system wartości społeczeństwa.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Ponadto, poszanowanie różnorodności kulturowej i dążenie do wzajemnego zrozumienia stanowi jeden z fundamentów Europy, stąd tak ważne jest wspieranie współpracy międzynarodowej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 zakresie kultury.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Poprzez wsparcie różnego rodzaju przedsięwzięć artystycznych realizowanych w formule partnerstwa projekt przyczyni się do rozwoju dialogu międzykulturowego oraz wzmocnienia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relacji między Polską a współpracującymi Państwami. Jednocześnie, poprzez wzmocnienie różnych sposobów uczestnictwa obywateli w kulturze, projekt przyczyni się do bardziej efektywnego wykorzystania kulturowego i kreatywnego potencjału społeczeństwa obywatelskiego.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BB469C8-69FC-801A-DF8B-EC592960B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dtytuł 2">
            <a:extLst>
              <a:ext uri="{FF2B5EF4-FFF2-40B4-BE49-F238E27FC236}">
                <a16:creationId xmlns:a16="http://schemas.microsoft.com/office/drawing/2014/main" id="{949B9C09-EEDD-4CEA-125A-FC8A085CE4E8}"/>
              </a:ext>
            </a:extLst>
          </p:cNvPr>
          <p:cNvSpPr txBox="1">
            <a:spLocks/>
          </p:cNvSpPr>
          <p:nvPr/>
        </p:nvSpPr>
        <p:spPr>
          <a:xfrm>
            <a:off x="4550535" y="6231752"/>
            <a:ext cx="2764666" cy="31805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334718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0EDFE4AA-595B-F485-7748-452B961FBDCC}"/>
              </a:ext>
            </a:extLst>
          </p:cNvPr>
          <p:cNvSpPr txBox="1"/>
          <p:nvPr/>
        </p:nvSpPr>
        <p:spPr>
          <a:xfrm>
            <a:off x="2120347" y="2005112"/>
            <a:ext cx="85741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Repertuar i intensywność potrzeb kulturalnych zależy od wielu czynników,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 tym m.in. od stanu i struktury instytucji kultury, ale też od uwarunkowań edukacyjnych, demograficznych, geograficznych, społecznych, technologicznych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czy technicznych jednostki. 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Chęć skorzystania z oferty kulturalnej jest więc zdeterminowana zarówno kompetencjami kulturowymi jednostki, jak i jej możliwościami finansowymi. 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	Skuteczna i właściwa polityka państwa w zakresie kultury powinna przyczyniać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się do rozbudzania potrzeb dotyczących uczestnictwa w kulturze, prezentować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atrakcyjną ofertę kulturalną i dysponować wymaganymi nakładami publicznymi na kulturę.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F0BFAA4-0892-56D6-E463-15D136FDF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4DE53B79-78D2-3706-C207-34D580384462}"/>
              </a:ext>
            </a:extLst>
          </p:cNvPr>
          <p:cNvSpPr txBox="1"/>
          <p:nvPr/>
        </p:nvSpPr>
        <p:spPr>
          <a:xfrm>
            <a:off x="4267200" y="6167221"/>
            <a:ext cx="2888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13097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CAAAF1-4D52-811D-346F-D2A96C616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3837" y="624111"/>
            <a:ext cx="5865675" cy="701107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Przedsięwzięcie artystyczne</a:t>
            </a:r>
            <a:b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9F67BA-F4D4-FD49-96CA-05FFA653E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890" y="1696278"/>
            <a:ext cx="8915400" cy="453761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organizowana przez artystę wystawa, której celem jest ekspozycja unikatowego </a:t>
            </a:r>
            <a:b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dzieła sztuki w przestrzeni publicznej, chronionego prawem autorskim. </a:t>
            </a:r>
            <a:b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Aktywność ta ma swój początek i koniec, oznaczający osiągnięcie założonego celu. </a:t>
            </a:r>
            <a:b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Przedsięwzięcie obarczone jest niepewnością rezultatów niematerialnych, jakimi są wartości emocjonalne.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2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 artystycznych przedsięwzięć międzynarodowych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Rozwój dialogu międzykulturowego oraz tożsamości europejskiej opartej na zrozumieniu różnorodności kulturowej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2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Rezultaty artystycznych przedsięwzięć międzynarodowych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Zaprezentowanie kultury i sztuki szerokiej publiczności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Wzrost świadomości dotyczącej różnorodności kulturowej oraz umocnienie dialogu międzykulturowego</a:t>
            </a:r>
          </a:p>
          <a:p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0BDE77F-24AB-103F-CD3A-065356F39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AF054713-D2A7-873D-4781-D4A433E1364E}"/>
              </a:ext>
            </a:extLst>
          </p:cNvPr>
          <p:cNvSpPr txBox="1"/>
          <p:nvPr/>
        </p:nvSpPr>
        <p:spPr>
          <a:xfrm>
            <a:off x="4386446" y="6233890"/>
            <a:ext cx="28227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566918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351B319-7907-C2E5-71CE-B9252EC867D4}"/>
              </a:ext>
            </a:extLst>
          </p:cNvPr>
          <p:cNvSpPr txBox="1"/>
          <p:nvPr/>
        </p:nvSpPr>
        <p:spPr>
          <a:xfrm>
            <a:off x="2226364" y="1691567"/>
            <a:ext cx="838862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Realizowane przedsięwzięcia będą się wpisywały w następujące obszary tematyczne: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edukacja artystyczna i kulturalna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dziedzictwo kulturowe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muzyka i sztuki sceniczne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sztuki plastyczne i wizualne. 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 ramach przedsięwzięć mogą odbywać się następujące typy działań: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organizacja wystaw, spektakli, koncertów, festiwali (w tym filmowych) i innych wydarzeń artystycznych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wspieranie współpracy oraz wymiany artystów w zakresie m.in. sztuk plastycznych, sztuk scenicznych, muzyki, fotografii, filmu i innych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wspieranie współpracy szkół artystycznych i uczelni artystycznych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współpraca ekspertów w dziedzinie nowoczesnych technik konserwatorskich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współpraca międzyinstytucjonalna instytucji kultury i archiwów.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87C4B7-E689-0642-5DF3-C565B5EE0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FFDA6C1D-9952-8D86-1688-E18DC33D30FC}"/>
              </a:ext>
            </a:extLst>
          </p:cNvPr>
          <p:cNvSpPr txBox="1"/>
          <p:nvPr/>
        </p:nvSpPr>
        <p:spPr>
          <a:xfrm>
            <a:off x="4214192" y="6167221"/>
            <a:ext cx="28624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44F84DC-9662-EB76-CBA7-EB17C31B2B1A}"/>
              </a:ext>
            </a:extLst>
          </p:cNvPr>
          <p:cNvSpPr txBox="1"/>
          <p:nvPr/>
        </p:nvSpPr>
        <p:spPr>
          <a:xfrm>
            <a:off x="1683003" y="663011"/>
            <a:ext cx="87994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Realizacja przedsięwzięcie artystycznych</a:t>
            </a:r>
            <a:endParaRPr lang="pl-PL" sz="28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087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139EB084-7288-BA03-43F3-19B943496CBD}"/>
              </a:ext>
            </a:extLst>
          </p:cNvPr>
          <p:cNvSpPr txBox="1"/>
          <p:nvPr/>
        </p:nvSpPr>
        <p:spPr>
          <a:xfrm>
            <a:off x="2613991" y="2136338"/>
            <a:ext cx="632791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Realizacja przedsięwzięć przyczyni się do: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rozszerzenia możliwości realizacji różnorodnych działań artystycznych i kulturalnych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wzmocnienia uczestnictwa w kulturze i zwiększenia kompetencji kulturowych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większego zrozumienia różnorodności kulturowej i wzmocnienia dialogu międzykulturowego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− wzmocnienia stosunków dwustronnych pomiędzy instytucjami polskimi oraz pochodzącymi z Państw uczestniczących w projekcie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A9F4BBE-CC7A-631E-0D72-47AFA0629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982" y="321447"/>
            <a:ext cx="2888928" cy="81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9B74DF84-5B3F-8F2F-155F-1AB9388EF97A}"/>
              </a:ext>
            </a:extLst>
          </p:cNvPr>
          <p:cNvSpPr txBox="1"/>
          <p:nvPr/>
        </p:nvSpPr>
        <p:spPr>
          <a:xfrm>
            <a:off x="4161182" y="6167221"/>
            <a:ext cx="29022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bg1">
                    <a:lumMod val="50000"/>
                  </a:schemeClr>
                </a:solidFill>
              </a:rPr>
              <a:t>Wilamowice, maj 2022r.</a:t>
            </a:r>
          </a:p>
        </p:txBody>
      </p:sp>
    </p:spTree>
    <p:extLst>
      <p:ext uri="{BB962C8B-B14F-4D97-AF65-F5344CB8AC3E}">
        <p14:creationId xmlns:p14="http://schemas.microsoft.com/office/powerpoint/2010/main" val="1794546112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Niebieskozielony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253</TotalTime>
  <Words>534</Words>
  <Application>Microsoft Office PowerPoint</Application>
  <PresentationFormat>Panoramiczny</PresentationFormat>
  <Paragraphs>50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Comic Sans MS</vt:lpstr>
      <vt:lpstr>Wingdings 3</vt:lpstr>
      <vt:lpstr>Smuga</vt:lpstr>
      <vt:lpstr>Warsztaty interkulturalne PLANOWANIE WSPÓLNYCH ARTYSTYCZNYCH PRZEDSIĘWZIĘĆ MIĘDZYNARODOWYCH</vt:lpstr>
      <vt:lpstr>Prezentacja programu PowerPoint</vt:lpstr>
      <vt:lpstr>Prezentacja programu PowerPoint</vt:lpstr>
      <vt:lpstr>Przedsięwzięcie artystyczne 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PRZYCZYNY DYSKRYMINACJI KULTUROWEJ MNIEJSZOŚCI NARODOWYCH</dc:title>
  <dc:creator>Jolanta Włodarczyk</dc:creator>
  <cp:lastModifiedBy>Jolanta Włodarczyk</cp:lastModifiedBy>
  <cp:revision>9</cp:revision>
  <dcterms:created xsi:type="dcterms:W3CDTF">2022-05-09T07:17:28Z</dcterms:created>
  <dcterms:modified xsi:type="dcterms:W3CDTF">2022-05-17T09:25:09Z</dcterms:modified>
</cp:coreProperties>
</file>